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70" r:id="rId2"/>
    <p:sldId id="267" r:id="rId3"/>
    <p:sldId id="271" r:id="rId4"/>
    <p:sldId id="268" r:id="rId5"/>
    <p:sldId id="272" r:id="rId6"/>
    <p:sldId id="273" r:id="rId7"/>
    <p:sldId id="274" r:id="rId8"/>
    <p:sldId id="275" r:id="rId9"/>
    <p:sldId id="27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228" y="10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3852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591099-7EBE-4D12-B880-CCA6B38B92A6}" type="datetimeFigureOut">
              <a:rPr lang="en-US" smtClean="0"/>
              <a:t>9/22/2022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A36C10-A9D4-4995-9BAF-95FBD77A724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2182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CF4299-1721-48C6-878D-74296BE00D21}" type="datetimeFigureOut">
              <a:rPr lang="en-US" smtClean="0"/>
              <a:t>9/22/2022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AEF9EC-8318-4FF6-847E-A85BBD2B7E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195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61254"/>
            <a:ext cx="8226490" cy="3083767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386585"/>
            <a:ext cx="8229600" cy="1371600"/>
          </a:xfrm>
        </p:spPr>
        <p:txBody>
          <a:bodyPr/>
          <a:lstStyle>
            <a:lvl1pPr marL="0" indent="0" algn="l">
              <a:spcBef>
                <a:spcPts val="1200"/>
              </a:spcBef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E011-4F7D-42D0-82E1-078A40B76F01}" type="datetime1">
              <a:rPr lang="en-US" smtClean="0"/>
              <a:t>9/22/2022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65176"/>
            <a:ext cx="8229600" cy="3081528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2648" y="3388268"/>
            <a:ext cx="8229600" cy="1371600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471FE-0FCC-47A4-B218-06AF00AFA70F}" type="datetime1">
              <a:rPr lang="en-US" smtClean="0"/>
              <a:t>9/22/2022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1" y="1828800"/>
            <a:ext cx="4572000" cy="43481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599" y="1828800"/>
            <a:ext cx="4572000" cy="43481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2C22A-A385-4013-8BC3-1C712ED98224}" type="datetime1">
              <a:rPr lang="en-US" smtClean="0"/>
              <a:t>9/22/2022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8448" y="1627258"/>
            <a:ext cx="4572000" cy="6858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8448" y="2373284"/>
            <a:ext cx="4572000" cy="384048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7648" y="1627258"/>
            <a:ext cx="4572000" cy="6858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7648" y="2373284"/>
            <a:ext cx="4572000" cy="384048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43CD7-DDC2-4E28-B80E-11B3368F8846}" type="datetime1">
              <a:rPr lang="en-US" smtClean="0"/>
              <a:t>9/22/2022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82D6B-0F0F-41E5-8A0F-FC2D7E2110E0}" type="datetime1">
              <a:rPr lang="en-US" smtClean="0"/>
              <a:t>9/22/2022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C1A38-D70F-41CF-857C-945C6FF6B07D}" type="datetime1">
              <a:rPr lang="en-US" smtClean="0"/>
              <a:t>9/22/2022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hidden">
          <a:xfrm>
            <a:off x="0" y="0"/>
            <a:ext cx="7315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79330" y="457200"/>
            <a:ext cx="3603070" cy="15544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6490" y="685800"/>
            <a:ext cx="6102220" cy="5486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79330" y="2101850"/>
            <a:ext cx="3603070" cy="1828800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96DC-D1E7-4668-A471-A46ECA2AE34F}" type="datetime1">
              <a:rPr lang="en-US" smtClean="0"/>
              <a:t>9/22/2022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0"/>
            <a:ext cx="7315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82712" y="457200"/>
            <a:ext cx="3602736" cy="15544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0" y="-1"/>
            <a:ext cx="7315200" cy="6858000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82712" y="2101850"/>
            <a:ext cx="3602736" cy="18288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0B874-E53C-42B9-98BA-0781B387246C}" type="datetime1">
              <a:rPr lang="en-US" smtClean="0"/>
              <a:t>9/22/2022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50680" y="365125"/>
            <a:ext cx="1645920" cy="5811838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365125"/>
            <a:ext cx="7624664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402F4-45D7-406A-9C33-75238E131A1E}" type="datetime1">
              <a:rPr lang="en-US" smtClean="0"/>
              <a:t>9/22/2022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0" y="362303"/>
            <a:ext cx="9601200" cy="10699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828799"/>
            <a:ext cx="9601200" cy="4348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85492"/>
            <a:ext cx="6099048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1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19253" y="6385492"/>
            <a:ext cx="982047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CC444FFE-4BDB-4301-83D8-FE8B25E7CF5A}" type="datetime1">
              <a:rPr lang="en-US" smtClean="0"/>
              <a:t>9/22/2022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3532" y="6385492"/>
            <a:ext cx="828868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FCC09-4286-FC61-1BA2-DCAD0897E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183C13-C44E-EBDB-0809-479A5B2690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987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13289D7-4C49-39E1-141C-B918AD317A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63532612-001F-F195-A986-C3A3C1E3EE4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981370-E5A0-4A7A-6A05-B0CB574400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853" y="140046"/>
            <a:ext cx="6096000" cy="48577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CAB571-1BBB-FF5A-1399-04933B3F7A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512817"/>
            <a:ext cx="4562947" cy="6083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87814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8000" dirty="0"/>
              <a:t>TRYING TO RUN AHEAD OF GOD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Psalm 27:14 “wait…on the Lord”</a:t>
            </a:r>
          </a:p>
          <a:p>
            <a:pPr algn="ctr"/>
            <a:r>
              <a:rPr lang="en-US" sz="3600" dirty="0">
                <a:solidFill>
                  <a:schemeClr val="tx1"/>
                </a:solidFill>
              </a:rPr>
              <a:t>Acts 9:5 “hard to kick against the goads”</a:t>
            </a:r>
          </a:p>
        </p:txBody>
      </p:sp>
    </p:spTree>
    <p:extLst>
      <p:ext uri="{BB962C8B-B14F-4D97-AF65-F5344CB8AC3E}">
        <p14:creationId xmlns:p14="http://schemas.microsoft.com/office/powerpoint/2010/main" val="39315731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362303"/>
            <a:ext cx="9601200" cy="131258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900" dirty="0">
                <a:solidFill>
                  <a:schemeClr val="tx1"/>
                </a:solidFill>
              </a:rPr>
              <a:t>SARAH OFFERING HAGAR TO ABRAHAM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2027976"/>
            <a:ext cx="9601200" cy="4148986"/>
          </a:xfrm>
        </p:spPr>
        <p:txBody>
          <a:bodyPr>
            <a:normAutofit/>
          </a:bodyPr>
          <a:lstStyle/>
          <a:p>
            <a:r>
              <a:rPr lang="en-US" sz="3600" dirty="0"/>
              <a:t>God promised Abraham descendants – Genesis 12:7</a:t>
            </a:r>
          </a:p>
          <a:p>
            <a:r>
              <a:rPr lang="en-US" sz="3600" dirty="0"/>
              <a:t>He was without children, wife barren </a:t>
            </a:r>
          </a:p>
          <a:p>
            <a:r>
              <a:rPr lang="en-US" sz="3600" dirty="0"/>
              <a:t>He was about 100 years old!  - Romans 4:19</a:t>
            </a:r>
          </a:p>
          <a:p>
            <a:r>
              <a:rPr lang="en-US" sz="3600" dirty="0"/>
              <a:t>Ten years after promise, Sarah gave Abraham to her hand maid, Hagar – Genesis 16:1-3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5965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362303"/>
            <a:ext cx="9601200" cy="131258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900" dirty="0">
                <a:solidFill>
                  <a:schemeClr val="tx1"/>
                </a:solidFill>
              </a:rPr>
              <a:t>SARAH OFFERING HAGAR TO ABRAHAM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674891"/>
            <a:ext cx="9601200" cy="4502071"/>
          </a:xfrm>
        </p:spPr>
        <p:txBody>
          <a:bodyPr>
            <a:normAutofit/>
          </a:bodyPr>
          <a:lstStyle/>
          <a:p>
            <a:r>
              <a:rPr lang="en-US" sz="3600" dirty="0"/>
              <a:t>Hagar conceived  by Abraham</a:t>
            </a:r>
          </a:p>
          <a:p>
            <a:r>
              <a:rPr lang="en-US" sz="3600" dirty="0"/>
              <a:t>She began to feel superior to Sarah</a:t>
            </a:r>
          </a:p>
          <a:p>
            <a:r>
              <a:rPr lang="en-US" sz="3600" dirty="0"/>
              <a:t>Sarah began to put blame on Abraham</a:t>
            </a:r>
          </a:p>
          <a:p>
            <a:r>
              <a:rPr lang="en-US" sz="3600" dirty="0"/>
              <a:t>With his permission she began to mistreat Hagar and she ran away (Genesis 16:4-6)</a:t>
            </a:r>
          </a:p>
          <a:p>
            <a:r>
              <a:rPr lang="en-US" sz="3600" dirty="0"/>
              <a:t>Angel appeared to Hagar told her to submit to Sarah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11824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362303"/>
            <a:ext cx="9601200" cy="131258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900" dirty="0">
                <a:solidFill>
                  <a:schemeClr val="tx1"/>
                </a:solidFill>
              </a:rPr>
              <a:t>SARAH OFFERING HAGAR TO ABRAHAM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674891"/>
            <a:ext cx="9601200" cy="4502071"/>
          </a:xfrm>
        </p:spPr>
        <p:txBody>
          <a:bodyPr>
            <a:normAutofit/>
          </a:bodyPr>
          <a:lstStyle/>
          <a:p>
            <a:r>
              <a:rPr lang="en-US" sz="3600" dirty="0"/>
              <a:t>Said her son was to be the father of a multitude and he would be an adversary to all men (Genesis 16:7-12)</a:t>
            </a:r>
          </a:p>
          <a:p>
            <a:r>
              <a:rPr lang="en-US" sz="3600" dirty="0"/>
              <a:t>God kept promise to Abraham and Isaac was born.</a:t>
            </a:r>
          </a:p>
          <a:p>
            <a:r>
              <a:rPr lang="en-US" sz="3600" dirty="0"/>
              <a:t>Hagar and her son Ishmael driven out for good (Genesis 21:8-21)</a:t>
            </a:r>
          </a:p>
        </p:txBody>
      </p:sp>
    </p:spTree>
    <p:extLst>
      <p:ext uri="{BB962C8B-B14F-4D97-AF65-F5344CB8AC3E}">
        <p14:creationId xmlns:p14="http://schemas.microsoft.com/office/powerpoint/2010/main" val="15767304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362303"/>
            <a:ext cx="9601200" cy="131258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900" dirty="0">
                <a:solidFill>
                  <a:schemeClr val="tx1"/>
                </a:solidFill>
              </a:rPr>
              <a:t>SARAH OFFERING HAGAR TO ABRAHAM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674891"/>
            <a:ext cx="9601200" cy="4502071"/>
          </a:xfrm>
        </p:spPr>
        <p:txBody>
          <a:bodyPr>
            <a:normAutofit lnSpcReduction="10000"/>
          </a:bodyPr>
          <a:lstStyle/>
          <a:p>
            <a:r>
              <a:rPr lang="en-US" sz="3600" dirty="0"/>
              <a:t>Sarah:</a:t>
            </a:r>
          </a:p>
          <a:p>
            <a:pPr lvl="1"/>
            <a:r>
              <a:rPr lang="en-US" sz="3400" dirty="0"/>
              <a:t>Lost her patience</a:t>
            </a:r>
          </a:p>
          <a:p>
            <a:pPr lvl="1"/>
            <a:r>
              <a:rPr lang="en-US" sz="3400" dirty="0"/>
              <a:t>Stopped walking by faith</a:t>
            </a:r>
          </a:p>
          <a:p>
            <a:pPr lvl="1"/>
            <a:r>
              <a:rPr lang="en-US" sz="3400" dirty="0"/>
              <a:t>Sought a fleshly solution</a:t>
            </a:r>
          </a:p>
          <a:p>
            <a:r>
              <a:rPr lang="en-US" sz="3600" dirty="0"/>
              <a:t>Instead of “waiting on God” she took matters into her own hands</a:t>
            </a:r>
          </a:p>
          <a:p>
            <a:r>
              <a:rPr lang="en-US" sz="3600" dirty="0"/>
              <a:t>How much better things would have been if she had “waited on God?”</a:t>
            </a:r>
          </a:p>
        </p:txBody>
      </p:sp>
    </p:spTree>
    <p:extLst>
      <p:ext uri="{BB962C8B-B14F-4D97-AF65-F5344CB8AC3E}">
        <p14:creationId xmlns:p14="http://schemas.microsoft.com/office/powerpoint/2010/main" val="68674878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362303"/>
            <a:ext cx="9601200" cy="131258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900" dirty="0">
                <a:solidFill>
                  <a:schemeClr val="tx1"/>
                </a:solidFill>
              </a:rPr>
              <a:t>KING SAUL OFFERING SACRIFICE IN PLACE OF SAMUEL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674891"/>
            <a:ext cx="9601200" cy="4502071"/>
          </a:xfrm>
        </p:spPr>
        <p:txBody>
          <a:bodyPr>
            <a:normAutofit fontScale="92500"/>
          </a:bodyPr>
          <a:lstStyle/>
          <a:p>
            <a:r>
              <a:rPr lang="en-US" sz="3600" dirty="0"/>
              <a:t>1 Samuel 13:5-7</a:t>
            </a:r>
          </a:p>
          <a:p>
            <a:r>
              <a:rPr lang="en-US" sz="3600" dirty="0"/>
              <a:t>Samuel told Saul to wait until he came to offer a sacrifice to the Lord</a:t>
            </a:r>
            <a:endParaRPr lang="en-US" sz="3400" dirty="0"/>
          </a:p>
          <a:p>
            <a:r>
              <a:rPr lang="en-US" sz="3600" dirty="0"/>
              <a:t>Saul saw desperate circumstances and decided that he could not wait (1 Samuel 13:8-15)</a:t>
            </a:r>
          </a:p>
          <a:p>
            <a:r>
              <a:rPr lang="en-US" sz="3600" dirty="0"/>
              <a:t>Samuel arrived and confronted him about his decision – Saul he felt “compelled” (1 Samuel 13:12)</a:t>
            </a:r>
          </a:p>
        </p:txBody>
      </p:sp>
    </p:spTree>
    <p:extLst>
      <p:ext uri="{BB962C8B-B14F-4D97-AF65-F5344CB8AC3E}">
        <p14:creationId xmlns:p14="http://schemas.microsoft.com/office/powerpoint/2010/main" val="259985074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362303"/>
            <a:ext cx="9601200" cy="131258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900" dirty="0">
                <a:solidFill>
                  <a:schemeClr val="tx1"/>
                </a:solidFill>
              </a:rPr>
              <a:t>KING SAUL OFFERING SACRIFICE IN PLACE OF SAMUEL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674891"/>
            <a:ext cx="9601200" cy="4502071"/>
          </a:xfrm>
        </p:spPr>
        <p:txBody>
          <a:bodyPr>
            <a:normAutofit/>
          </a:bodyPr>
          <a:lstStyle/>
          <a:p>
            <a:r>
              <a:rPr lang="en-US" sz="3600" dirty="0"/>
              <a:t>“You have done foolishly.”  1 Samuel 13:13</a:t>
            </a:r>
          </a:p>
          <a:p>
            <a:r>
              <a:rPr lang="en-US" sz="3600" dirty="0"/>
              <a:t>Faith took a back seat to Fear</a:t>
            </a:r>
            <a:endParaRPr lang="en-US" sz="3400" dirty="0"/>
          </a:p>
          <a:p>
            <a:r>
              <a:rPr lang="en-US" sz="3600" dirty="0"/>
              <a:t>Felt compelled to “help God”</a:t>
            </a:r>
          </a:p>
          <a:p>
            <a:r>
              <a:rPr lang="en-US" sz="3600" dirty="0"/>
              <a:t>How many blessings have we lost because we have failed to wait on God to do things in His own time?</a:t>
            </a:r>
          </a:p>
        </p:txBody>
      </p:sp>
    </p:spTree>
    <p:extLst>
      <p:ext uri="{BB962C8B-B14F-4D97-AF65-F5344CB8AC3E}">
        <p14:creationId xmlns:p14="http://schemas.microsoft.com/office/powerpoint/2010/main" val="25218993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Brushed Metal 16x9">
  <a:themeElements>
    <a:clrScheme name="BrushedMetal">
      <a:dk1>
        <a:sysClr val="windowText" lastClr="000000"/>
      </a:dk1>
      <a:lt1>
        <a:sysClr val="window" lastClr="FFFFFF"/>
      </a:lt1>
      <a:dk2>
        <a:srgbClr val="2F333A"/>
      </a:dk2>
      <a:lt2>
        <a:srgbClr val="E4F9F9"/>
      </a:lt2>
      <a:accent1>
        <a:srgbClr val="07CB98"/>
      </a:accent1>
      <a:accent2>
        <a:srgbClr val="5A90D1"/>
      </a:accent2>
      <a:accent3>
        <a:srgbClr val="E6AD1E"/>
      </a:accent3>
      <a:accent4>
        <a:srgbClr val="EA6312"/>
      </a:accent4>
      <a:accent5>
        <a:srgbClr val="8253A9"/>
      </a:accent5>
      <a:accent6>
        <a:srgbClr val="CB274A"/>
      </a:accent6>
      <a:hlink>
        <a:srgbClr val="5A90D1"/>
      </a:hlink>
      <a:folHlink>
        <a:srgbClr val="969696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een brushed metal presentation (widescreen).potx" id="{C4E52658-42BB-4751-AD45-DBF99E6546BE}" vid="{DAEF9E1A-844D-45D9-BB7C-945DFF722FA1}"/>
    </a:ext>
  </a:extLst>
</a:theme>
</file>

<file path=ppt/theme/theme2.xml><?xml version="1.0" encoding="utf-8"?>
<a:theme xmlns:a="http://schemas.openxmlformats.org/drawingml/2006/main" name="Office Theme">
  <a:themeElements>
    <a:clrScheme name="BrushedMetal">
      <a:dk1>
        <a:sysClr val="windowText" lastClr="000000"/>
      </a:dk1>
      <a:lt1>
        <a:sysClr val="window" lastClr="FFFFFF"/>
      </a:lt1>
      <a:dk2>
        <a:srgbClr val="2F333A"/>
      </a:dk2>
      <a:lt2>
        <a:srgbClr val="E4F9F9"/>
      </a:lt2>
      <a:accent1>
        <a:srgbClr val="07CB98"/>
      </a:accent1>
      <a:accent2>
        <a:srgbClr val="5A90D1"/>
      </a:accent2>
      <a:accent3>
        <a:srgbClr val="E6AD1E"/>
      </a:accent3>
      <a:accent4>
        <a:srgbClr val="EA6312"/>
      </a:accent4>
      <a:accent5>
        <a:srgbClr val="8253A9"/>
      </a:accent5>
      <a:accent6>
        <a:srgbClr val="CB274A"/>
      </a:accent6>
      <a:hlink>
        <a:srgbClr val="5A90D1"/>
      </a:hlink>
      <a:folHlink>
        <a:srgbClr val="969696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rushedMetal">
      <a:dk1>
        <a:sysClr val="windowText" lastClr="000000"/>
      </a:dk1>
      <a:lt1>
        <a:sysClr val="window" lastClr="FFFFFF"/>
      </a:lt1>
      <a:dk2>
        <a:srgbClr val="2F333A"/>
      </a:dk2>
      <a:lt2>
        <a:srgbClr val="E4F9F9"/>
      </a:lt2>
      <a:accent1>
        <a:srgbClr val="07CB98"/>
      </a:accent1>
      <a:accent2>
        <a:srgbClr val="5A90D1"/>
      </a:accent2>
      <a:accent3>
        <a:srgbClr val="E6AD1E"/>
      </a:accent3>
      <a:accent4>
        <a:srgbClr val="EA6312"/>
      </a:accent4>
      <a:accent5>
        <a:srgbClr val="8253A9"/>
      </a:accent5>
      <a:accent6>
        <a:srgbClr val="CB274A"/>
      </a:accent6>
      <a:hlink>
        <a:srgbClr val="5A90D1"/>
      </a:hlink>
      <a:folHlink>
        <a:srgbClr val="969696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Green brushed metal presentation (widescreen)</Template>
  <TotalTime>1274</TotalTime>
  <Words>334</Words>
  <Application>Microsoft Office PowerPoint</Application>
  <PresentationFormat>Widescreen</PresentationFormat>
  <Paragraphs>35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Georgia</vt:lpstr>
      <vt:lpstr>Brushed Metal 16x9</vt:lpstr>
      <vt:lpstr>PowerPoint Presentation</vt:lpstr>
      <vt:lpstr>PowerPoint Presentation</vt:lpstr>
      <vt:lpstr>TRYING TO RUN AHEAD OF GOD</vt:lpstr>
      <vt:lpstr>SARAH OFFERING HAGAR TO ABRAHAM</vt:lpstr>
      <vt:lpstr>SARAH OFFERING HAGAR TO ABRAHAM</vt:lpstr>
      <vt:lpstr>SARAH OFFERING HAGAR TO ABRAHAM</vt:lpstr>
      <vt:lpstr>SARAH OFFERING HAGAR TO ABRAHAM</vt:lpstr>
      <vt:lpstr>KING SAUL OFFERING SACRIFICE IN PLACE OF SAMUEL</vt:lpstr>
      <vt:lpstr>KING SAUL OFFERING SACRIFICE IN PLACE OF SAMUEL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Gailen Evans</dc:creator>
  <cp:lastModifiedBy>Gailen Evans</cp:lastModifiedBy>
  <cp:revision>10</cp:revision>
  <dcterms:created xsi:type="dcterms:W3CDTF">2022-09-22T21:52:40Z</dcterms:created>
  <dcterms:modified xsi:type="dcterms:W3CDTF">2022-09-23T19:07:26Z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